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72" r:id="rId3"/>
    <p:sldId id="268" r:id="rId4"/>
    <p:sldId id="273" r:id="rId5"/>
    <p:sldId id="257" r:id="rId6"/>
    <p:sldId id="258" r:id="rId7"/>
    <p:sldId id="260" r:id="rId8"/>
    <p:sldId id="261" r:id="rId9"/>
    <p:sldId id="262" r:id="rId10"/>
    <p:sldId id="269" r:id="rId11"/>
    <p:sldId id="274" r:id="rId12"/>
    <p:sldId id="275" r:id="rId13"/>
    <p:sldId id="263" r:id="rId14"/>
    <p:sldId id="276" r:id="rId15"/>
    <p:sldId id="264" r:id="rId16"/>
    <p:sldId id="271" r:id="rId17"/>
    <p:sldId id="277" r:id="rId18"/>
    <p:sldId id="26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B27D62-6976-4410-8410-25EE4C6F514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A245FD-E0FF-46A8-AFED-BC8FA1DE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Expressionismus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Kunst</a:t>
            </a:r>
            <a:r>
              <a:rPr lang="en-US" dirty="0" smtClean="0"/>
              <a:t> und </a:t>
            </a:r>
            <a:r>
              <a:rPr lang="en-US" dirty="0" err="1" smtClean="0"/>
              <a:t>kreatives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Von Gisela, </a:t>
            </a:r>
            <a:r>
              <a:rPr lang="en-US" dirty="0" err="1" smtClean="0"/>
              <a:t>Uschi</a:t>
            </a:r>
            <a:r>
              <a:rPr lang="en-US" dirty="0" smtClean="0"/>
              <a:t>, Christiane und Albrecht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14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toffer.com/_images_user/7697/137781/small/Steve-Soon-Menschen-Familie-Gegenwartskunst--Neo-Expressionism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66407" cy="6043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34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Wanderung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Gallerie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Haesslich</a:t>
            </a:r>
            <a:endParaRPr lang="en-US" dirty="0" smtClean="0"/>
          </a:p>
          <a:p>
            <a:r>
              <a:rPr lang="en-US" dirty="0" err="1" smtClean="0"/>
              <a:t>abstossend</a:t>
            </a:r>
            <a:endParaRPr lang="en-US" dirty="0"/>
          </a:p>
          <a:p>
            <a:r>
              <a:rPr lang="en-US" dirty="0" err="1" smtClean="0"/>
              <a:t>Unsympathisch</a:t>
            </a:r>
            <a:endParaRPr lang="en-US" dirty="0" smtClean="0"/>
          </a:p>
          <a:p>
            <a:r>
              <a:rPr lang="en-US" dirty="0" err="1" smtClean="0"/>
              <a:t>Dunkel</a:t>
            </a:r>
            <a:endParaRPr lang="en-US" dirty="0" smtClean="0"/>
          </a:p>
          <a:p>
            <a:r>
              <a:rPr lang="en-US" dirty="0" smtClean="0"/>
              <a:t>Hell</a:t>
            </a:r>
          </a:p>
          <a:p>
            <a:r>
              <a:rPr lang="en-US" dirty="0" err="1" smtClean="0"/>
              <a:t>Truebselig</a:t>
            </a:r>
            <a:endParaRPr lang="en-US" dirty="0" smtClean="0"/>
          </a:p>
          <a:p>
            <a:r>
              <a:rPr lang="en-US" dirty="0" err="1" smtClean="0"/>
              <a:t>Depriminierend</a:t>
            </a:r>
            <a:endParaRPr lang="en-US" dirty="0" smtClean="0"/>
          </a:p>
          <a:p>
            <a:r>
              <a:rPr lang="en-US" dirty="0" err="1" smtClean="0"/>
              <a:t>Intensiv</a:t>
            </a:r>
            <a:endParaRPr lang="en-US" dirty="0" smtClean="0"/>
          </a:p>
          <a:p>
            <a:r>
              <a:rPr lang="en-US" dirty="0" err="1"/>
              <a:t>Stressig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Liebevoll</a:t>
            </a:r>
            <a:endParaRPr lang="en-US" dirty="0" smtClean="0"/>
          </a:p>
          <a:p>
            <a:r>
              <a:rPr lang="en-US" dirty="0" err="1" smtClean="0"/>
              <a:t>Geborgen</a:t>
            </a:r>
            <a:endParaRPr lang="en-US" dirty="0" smtClean="0"/>
          </a:p>
          <a:p>
            <a:r>
              <a:rPr lang="en-US" dirty="0" err="1" smtClean="0"/>
              <a:t>Optimistisch</a:t>
            </a:r>
            <a:endParaRPr lang="en-US" dirty="0" smtClean="0"/>
          </a:p>
          <a:p>
            <a:r>
              <a:rPr lang="en-US" dirty="0" err="1" smtClean="0"/>
              <a:t>Fuersorglich</a:t>
            </a:r>
            <a:endParaRPr lang="en-US" dirty="0" smtClean="0"/>
          </a:p>
          <a:p>
            <a:r>
              <a:rPr lang="en-US" dirty="0" err="1"/>
              <a:t>Eindrucksvoll</a:t>
            </a:r>
            <a:endParaRPr lang="en-US" dirty="0"/>
          </a:p>
          <a:p>
            <a:r>
              <a:rPr lang="en-US" dirty="0" err="1" smtClean="0"/>
              <a:t>Freundlich</a:t>
            </a:r>
            <a:endParaRPr lang="en-US" dirty="0" smtClean="0"/>
          </a:p>
          <a:p>
            <a:r>
              <a:rPr lang="en-US" dirty="0" err="1" smtClean="0"/>
              <a:t>Sympathisch</a:t>
            </a:r>
            <a:endParaRPr lang="en-US" dirty="0" smtClean="0"/>
          </a:p>
          <a:p>
            <a:r>
              <a:rPr lang="en-US" dirty="0" err="1" smtClean="0"/>
              <a:t>spielerisch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8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Gruppenaktivitaeten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Adjekitive</a:t>
            </a:r>
            <a:r>
              <a:rPr lang="en-US" dirty="0" smtClean="0"/>
              <a:t> an die </a:t>
            </a:r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heften</a:t>
            </a:r>
            <a:endParaRPr lang="en-US" dirty="0" smtClean="0"/>
          </a:p>
          <a:p>
            <a:r>
              <a:rPr lang="en-US" dirty="0" smtClean="0"/>
              <a:t>1a.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Adjektiven</a:t>
            </a:r>
            <a:r>
              <a:rPr lang="en-US" dirty="0" smtClean="0"/>
              <a:t> </a:t>
            </a:r>
            <a:r>
              <a:rPr lang="en-US" dirty="0" err="1" smtClean="0"/>
              <a:t>Kausalsaetze</a:t>
            </a:r>
            <a:r>
              <a:rPr lang="en-US" dirty="0" smtClean="0"/>
              <a:t> </a:t>
            </a:r>
            <a:r>
              <a:rPr lang="en-US" dirty="0" err="1" smtClean="0"/>
              <a:t>bilden</a:t>
            </a:r>
            <a:r>
              <a:rPr lang="en-US" dirty="0" smtClean="0"/>
              <a:t>: </a:t>
            </a:r>
            <a:r>
              <a:rPr lang="en-US" dirty="0" err="1" smtClean="0"/>
              <a:t>Bsp</a:t>
            </a:r>
            <a:r>
              <a:rPr lang="en-US" dirty="0" smtClean="0"/>
              <a:t>.: Mutter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liebevoll</a:t>
            </a:r>
            <a:r>
              <a:rPr lang="en-US" dirty="0" smtClean="0"/>
              <a:t>, </a:t>
            </a:r>
            <a:r>
              <a:rPr lang="en-US" dirty="0" err="1" smtClean="0"/>
              <a:t>weil</a:t>
            </a:r>
            <a:r>
              <a:rPr lang="en-US" dirty="0" smtClean="0"/>
              <a:t>… Poster </a:t>
            </a:r>
            <a:r>
              <a:rPr lang="en-US" dirty="0" err="1" smtClean="0"/>
              <a:t>erzeugen</a:t>
            </a:r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Bildbesprechung:allgemein</a:t>
            </a:r>
            <a:r>
              <a:rPr lang="en-US" dirty="0" smtClean="0"/>
              <a:t>: </a:t>
            </a:r>
            <a:r>
              <a:rPr lang="en-US" dirty="0" err="1" smtClean="0"/>
              <a:t>spricht</a:t>
            </a:r>
            <a:r>
              <a:rPr lang="en-US" dirty="0" smtClean="0"/>
              <a:t> </a:t>
            </a:r>
            <a:r>
              <a:rPr lang="en-US" dirty="0" err="1" smtClean="0"/>
              <a:t>mich</a:t>
            </a:r>
            <a:r>
              <a:rPr lang="en-US" dirty="0" smtClean="0"/>
              <a:t> das </a:t>
            </a:r>
            <a:r>
              <a:rPr lang="en-US" dirty="0" err="1" smtClean="0"/>
              <a:t>Bild</a:t>
            </a:r>
            <a:r>
              <a:rPr lang="en-US" dirty="0" smtClean="0"/>
              <a:t> an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(</a:t>
            </a:r>
            <a:r>
              <a:rPr lang="en-US" dirty="0" err="1" smtClean="0"/>
              <a:t>Notizen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spezifische</a:t>
            </a:r>
            <a:r>
              <a:rPr lang="en-US" dirty="0" smtClean="0"/>
              <a:t> </a:t>
            </a:r>
            <a:r>
              <a:rPr lang="en-US" dirty="0" err="1" smtClean="0"/>
              <a:t>Aspekte</a:t>
            </a:r>
            <a:r>
              <a:rPr lang="en-US" dirty="0" smtClean="0"/>
              <a:t> (</a:t>
            </a: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Personen</a:t>
            </a:r>
            <a:r>
              <a:rPr lang="en-US" dirty="0" smtClean="0"/>
              <a:t>? In </a:t>
            </a:r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/>
              <a:t>Beziehung</a:t>
            </a:r>
            <a:r>
              <a:rPr lang="en-US" dirty="0" smtClean="0"/>
              <a:t> </a:t>
            </a:r>
            <a:r>
              <a:rPr lang="en-US" dirty="0" err="1" smtClean="0"/>
              <a:t>stehen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zueinander</a:t>
            </a:r>
            <a:r>
              <a:rPr lang="en-US" dirty="0" smtClean="0"/>
              <a:t>,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fuehlen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, </a:t>
            </a:r>
            <a:r>
              <a:rPr lang="en-US" dirty="0" err="1" smtClean="0"/>
              <a:t>woran</a:t>
            </a:r>
            <a:r>
              <a:rPr lang="en-US" dirty="0" smtClean="0"/>
              <a:t> </a:t>
            </a:r>
            <a:r>
              <a:rPr lang="en-US" dirty="0" err="1" smtClean="0"/>
              <a:t>erkennt</a:t>
            </a:r>
            <a:r>
              <a:rPr lang="en-US" dirty="0" smtClean="0"/>
              <a:t> man das, was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r>
              <a:rPr lang="en-US" dirty="0" smtClean="0"/>
              <a:t>, etc.)</a:t>
            </a:r>
          </a:p>
          <a:p>
            <a:r>
              <a:rPr lang="en-US" dirty="0" err="1" smtClean="0"/>
              <a:t>Bsp</a:t>
            </a:r>
            <a:r>
              <a:rPr lang="en-US" dirty="0" smtClean="0"/>
              <a:t>. Kandinsky:  </a:t>
            </a:r>
          </a:p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der </a:t>
            </a:r>
            <a:r>
              <a:rPr lang="en-US" dirty="0" err="1" smtClean="0"/>
              <a:t>alte</a:t>
            </a:r>
            <a:r>
              <a:rPr lang="en-US" dirty="0" smtClean="0"/>
              <a:t> Mann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weissen</a:t>
            </a:r>
            <a:r>
              <a:rPr lang="en-US" dirty="0" smtClean="0"/>
              <a:t> Bart?</a:t>
            </a:r>
          </a:p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siehst</a:t>
            </a:r>
            <a:r>
              <a:rPr lang="en-US" dirty="0" smtClean="0"/>
              <a:t> du den </a:t>
            </a:r>
            <a:r>
              <a:rPr lang="en-US" dirty="0" err="1" smtClean="0"/>
              <a:t>Kirchturm</a:t>
            </a:r>
            <a:r>
              <a:rPr lang="en-US" dirty="0" smtClean="0"/>
              <a:t>? </a:t>
            </a:r>
            <a:r>
              <a:rPr lang="en-US" dirty="0"/>
              <a:t>(</a:t>
            </a:r>
            <a:r>
              <a:rPr lang="en-US" dirty="0" err="1"/>
              <a:t>Uebung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Praepositionen</a:t>
            </a:r>
            <a:r>
              <a:rPr lang="en-US" dirty="0"/>
              <a:t> </a:t>
            </a:r>
            <a:r>
              <a:rPr lang="en-US" dirty="0" err="1"/>
              <a:t>z.B</a:t>
            </a:r>
            <a:r>
              <a:rPr lang="en-US" dirty="0"/>
              <a:t>.)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spielt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? Etc.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37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Historischen</a:t>
            </a:r>
            <a:r>
              <a:rPr lang="en-US" dirty="0" smtClean="0"/>
              <a:t> </a:t>
            </a:r>
            <a:r>
              <a:rPr lang="en-US" dirty="0" err="1" smtClean="0"/>
              <a:t>Hintergrund</a:t>
            </a:r>
            <a:r>
              <a:rPr lang="en-US" dirty="0" smtClean="0"/>
              <a:t> </a:t>
            </a:r>
            <a:r>
              <a:rPr lang="en-US" dirty="0" err="1" smtClean="0"/>
              <a:t>erarbeiten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Expressionismus</a:t>
            </a:r>
            <a:r>
              <a:rPr lang="en-US" dirty="0" smtClean="0"/>
              <a:t>: Geschichte, </a:t>
            </a:r>
            <a:r>
              <a:rPr lang="en-US" dirty="0" err="1" smtClean="0"/>
              <a:t>Bedeutung</a:t>
            </a:r>
            <a:r>
              <a:rPr lang="en-US" dirty="0" smtClean="0"/>
              <a:t>: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Einfuehrung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den Lehrer,  </a:t>
            </a:r>
            <a:r>
              <a:rPr lang="en-US" dirty="0" err="1" smtClean="0"/>
              <a:t>Aufgaben</a:t>
            </a:r>
            <a:r>
              <a:rPr lang="en-US" dirty="0" smtClean="0"/>
              <a:t> an die </a:t>
            </a:r>
            <a:r>
              <a:rPr lang="en-US" dirty="0" err="1" smtClean="0"/>
              <a:t>Schueler</a:t>
            </a:r>
            <a:r>
              <a:rPr lang="en-US" dirty="0" smtClean="0"/>
              <a:t> </a:t>
            </a:r>
            <a:r>
              <a:rPr lang="en-US" dirty="0" err="1" smtClean="0"/>
              <a:t>verteilen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Interaktion</a:t>
            </a:r>
            <a:r>
              <a:rPr lang="en-US" dirty="0" smtClean="0"/>
              <a:t> von </a:t>
            </a:r>
            <a:r>
              <a:rPr lang="en-US" dirty="0" err="1" smtClean="0"/>
              <a:t>Dynamik</a:t>
            </a:r>
            <a:r>
              <a:rPr lang="en-US" dirty="0" smtClean="0"/>
              <a:t>, </a:t>
            </a:r>
            <a:r>
              <a:rPr lang="en-US" dirty="0" err="1" smtClean="0"/>
              <a:t>Farben</a:t>
            </a:r>
            <a:r>
              <a:rPr lang="en-US" dirty="0" smtClean="0"/>
              <a:t>, </a:t>
            </a:r>
            <a:r>
              <a:rPr lang="en-US" dirty="0" err="1" smtClean="0"/>
              <a:t>Formen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Stilbeschreibung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60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Vertiefende</a:t>
            </a:r>
            <a:r>
              <a:rPr lang="en-US" dirty="0" smtClean="0"/>
              <a:t> </a:t>
            </a:r>
            <a:r>
              <a:rPr lang="en-US" dirty="0" err="1" smtClean="0"/>
              <a:t>Arbeit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den </a:t>
            </a:r>
            <a:r>
              <a:rPr lang="en-US" dirty="0" err="1" smtClean="0"/>
              <a:t>Bildern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Gruppenarbeit</a:t>
            </a:r>
            <a:r>
              <a:rPr lang="en-US" dirty="0" smtClean="0"/>
              <a:t>: </a:t>
            </a:r>
            <a:r>
              <a:rPr lang="en-US" dirty="0" err="1" smtClean="0"/>
              <a:t>einzelne</a:t>
            </a:r>
            <a:r>
              <a:rPr lang="en-US" dirty="0" smtClean="0"/>
              <a:t> </a:t>
            </a:r>
            <a:r>
              <a:rPr lang="en-US" dirty="0" err="1" smtClean="0"/>
              <a:t>Familien</a:t>
            </a:r>
            <a:r>
              <a:rPr lang="en-US" dirty="0" smtClean="0"/>
              <a:t> in den </a:t>
            </a:r>
            <a:r>
              <a:rPr lang="en-US" dirty="0" err="1" smtClean="0"/>
              <a:t>Bildern</a:t>
            </a:r>
            <a:r>
              <a:rPr lang="en-US" dirty="0" smtClean="0"/>
              <a:t> </a:t>
            </a:r>
            <a:r>
              <a:rPr lang="en-US" dirty="0" err="1" smtClean="0"/>
              <a:t>miteinander</a:t>
            </a:r>
            <a:r>
              <a:rPr lang="en-US" dirty="0" smtClean="0"/>
              <a:t> </a:t>
            </a:r>
            <a:r>
              <a:rPr lang="en-US" dirty="0" err="1" smtClean="0"/>
              <a:t>vergleichen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Ergebnisse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Plenum </a:t>
            </a:r>
            <a:r>
              <a:rPr lang="en-US" dirty="0" err="1" smtClean="0"/>
              <a:t>zusammenbringen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/>
              <a:t>Original und </a:t>
            </a:r>
            <a:r>
              <a:rPr lang="en-US" dirty="0" err="1"/>
              <a:t>Faelschung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vorgeben</a:t>
            </a:r>
            <a:r>
              <a:rPr lang="en-US" dirty="0" smtClean="0"/>
              <a:t>: </a:t>
            </a:r>
            <a:r>
              <a:rPr lang="en-US" dirty="0" err="1"/>
              <a:t>Unterschiede</a:t>
            </a:r>
            <a:r>
              <a:rPr lang="en-US" dirty="0"/>
              <a:t> </a:t>
            </a:r>
            <a:r>
              <a:rPr lang="en-US" dirty="0" err="1"/>
              <a:t>identifizieren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anipulieren</a:t>
            </a:r>
            <a:r>
              <a:rPr lang="en-US" dirty="0" smtClean="0"/>
              <a:t> </a:t>
            </a:r>
            <a:r>
              <a:rPr lang="en-US" dirty="0" err="1" smtClean="0"/>
              <a:t>mittels</a:t>
            </a:r>
            <a:r>
              <a:rPr lang="en-US" dirty="0" smtClean="0"/>
              <a:t> “</a:t>
            </a:r>
            <a:r>
              <a:rPr lang="en-US" dirty="0" err="1" smtClean="0"/>
              <a:t>educreation</a:t>
            </a:r>
            <a:r>
              <a:rPr lang="en-US" dirty="0" smtClean="0"/>
              <a:t>,” Photoshop, Collage, </a:t>
            </a:r>
            <a:r>
              <a:rPr lang="en-US" dirty="0" err="1" smtClean="0"/>
              <a:t>Radieren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Signifikante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r>
              <a:rPr lang="en-US" dirty="0" smtClean="0"/>
              <a:t> </a:t>
            </a:r>
            <a:r>
              <a:rPr lang="en-US" dirty="0" err="1" smtClean="0"/>
              <a:t>mitbringen</a:t>
            </a:r>
            <a:r>
              <a:rPr lang="en-US" dirty="0" smtClean="0"/>
              <a:t>, die </a:t>
            </a:r>
            <a:r>
              <a:rPr lang="en-US" dirty="0" err="1" smtClean="0"/>
              <a:t>zu</a:t>
            </a:r>
            <a:r>
              <a:rPr lang="en-US" dirty="0" smtClean="0"/>
              <a:t> den </a:t>
            </a:r>
            <a:r>
              <a:rPr lang="en-US" dirty="0" err="1" smtClean="0"/>
              <a:t>Bildern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, und die </a:t>
            </a:r>
            <a:r>
              <a:rPr lang="en-US" dirty="0" err="1" smtClean="0"/>
              <a:t>Lernenden</a:t>
            </a:r>
            <a:r>
              <a:rPr lang="en-US" dirty="0" smtClean="0"/>
              <a:t> </a:t>
            </a:r>
            <a:r>
              <a:rPr lang="en-US" dirty="0" err="1" smtClean="0"/>
              <a:t>auffordern</a:t>
            </a:r>
            <a:r>
              <a:rPr lang="en-US" dirty="0" smtClean="0"/>
              <a:t>,  </a:t>
            </a:r>
            <a:r>
              <a:rPr lang="en-US" dirty="0" err="1" smtClean="0"/>
              <a:t>diese</a:t>
            </a:r>
            <a:r>
              <a:rPr lang="en-US" dirty="0" smtClean="0"/>
              <a:t> den </a:t>
            </a:r>
            <a:r>
              <a:rPr lang="en-US" dirty="0" err="1" smtClean="0"/>
              <a:t>Bildern</a:t>
            </a:r>
            <a:r>
              <a:rPr lang="en-US" dirty="0" smtClean="0"/>
              <a:t> </a:t>
            </a:r>
            <a:r>
              <a:rPr lang="en-US" dirty="0" err="1" smtClean="0"/>
              <a:t>zuzuordnen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8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Schriftliche</a:t>
            </a:r>
            <a:r>
              <a:rPr lang="en-US" dirty="0" smtClean="0"/>
              <a:t> </a:t>
            </a:r>
            <a:r>
              <a:rPr lang="en-US" dirty="0" err="1" smtClean="0"/>
              <a:t>Aktivitaeten</a:t>
            </a:r>
            <a:r>
              <a:rPr lang="en-US" dirty="0" smtClean="0"/>
              <a:t>: </a:t>
            </a:r>
            <a:r>
              <a:rPr lang="en-US" dirty="0" err="1" smtClean="0"/>
              <a:t>Ideen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Grab (</a:t>
            </a:r>
            <a:r>
              <a:rPr lang="en-US" dirty="0" err="1" smtClean="0"/>
              <a:t>Kuenstler</a:t>
            </a:r>
            <a:r>
              <a:rPr lang="en-US" dirty="0" smtClean="0"/>
              <a:t> </a:t>
            </a:r>
            <a:r>
              <a:rPr lang="en-US" dirty="0" err="1" smtClean="0"/>
              <a:t>vorstellen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Aspekte</a:t>
            </a:r>
            <a:r>
              <a:rPr lang="en-US" dirty="0" smtClean="0"/>
              <a:t> </a:t>
            </a:r>
            <a:r>
              <a:rPr lang="en-US" dirty="0" err="1" smtClean="0"/>
              <a:t>monologisieren</a:t>
            </a:r>
            <a:r>
              <a:rPr lang="en-US" dirty="0" smtClean="0"/>
              <a:t>/</a:t>
            </a:r>
            <a:r>
              <a:rPr lang="en-US" dirty="0" err="1" smtClean="0"/>
              <a:t>dialogisieren</a:t>
            </a:r>
            <a:r>
              <a:rPr lang="en-US" dirty="0" smtClean="0"/>
              <a:t>/</a:t>
            </a:r>
            <a:r>
              <a:rPr lang="en-US" dirty="0" err="1" smtClean="0"/>
              <a:t>dramatisieren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Verdichten</a:t>
            </a:r>
            <a:r>
              <a:rPr lang="en-US" dirty="0" smtClean="0"/>
              <a:t>” (</a:t>
            </a:r>
            <a:r>
              <a:rPr lang="en-US" dirty="0" err="1" smtClean="0"/>
              <a:t>Elfchen</a:t>
            </a:r>
            <a:r>
              <a:rPr lang="en-US" dirty="0" smtClean="0"/>
              <a:t>, </a:t>
            </a:r>
            <a:r>
              <a:rPr lang="en-US" dirty="0" err="1" smtClean="0"/>
              <a:t>Akrostichon</a:t>
            </a:r>
            <a:r>
              <a:rPr lang="en-US" dirty="0" smtClean="0"/>
              <a:t>, etc.)</a:t>
            </a:r>
            <a:endParaRPr lang="en-US" dirty="0"/>
          </a:p>
          <a:p>
            <a:r>
              <a:rPr lang="en-US" dirty="0" smtClean="0"/>
              <a:t>Was </a:t>
            </a:r>
            <a:r>
              <a:rPr lang="en-US" dirty="0" err="1" smtClean="0"/>
              <a:t>passierte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der </a:t>
            </a:r>
            <a:r>
              <a:rPr lang="en-US" dirty="0" err="1" smtClean="0"/>
              <a:t>Szene</a:t>
            </a:r>
            <a:r>
              <a:rPr lang="en-US" dirty="0" smtClean="0"/>
              <a:t>, was </a:t>
            </a:r>
            <a:r>
              <a:rPr lang="en-US" dirty="0" err="1" smtClean="0"/>
              <a:t>passiert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Szene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nichts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Collage?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3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SAAsX3J4iOgn3_csjAOxSRp9RF4_1OGJbF0dVJ7ZcTbE7OY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5550105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79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Endprojekt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Collage der </a:t>
            </a:r>
            <a:r>
              <a:rPr lang="en-US" dirty="0" err="1" smtClean="0"/>
              <a:t>eigenen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imaginierten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Stil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der </a:t>
            </a:r>
            <a:r>
              <a:rPr lang="en-US" dirty="0" err="1" smtClean="0"/>
              <a:t>gewaehlten</a:t>
            </a:r>
            <a:r>
              <a:rPr lang="en-US" smtClean="0"/>
              <a:t> Bilder</a:t>
            </a:r>
            <a:r>
              <a:rPr lang="en-US" dirty="0" smtClean="0"/>
              <a:t> </a:t>
            </a:r>
            <a:r>
              <a:rPr lang="en-US" dirty="0" err="1" smtClean="0"/>
              <a:t>herstellen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eine</a:t>
            </a:r>
            <a:r>
              <a:rPr lang="en-US" dirty="0" smtClean="0"/>
              <a:t> Geschichte </a:t>
            </a:r>
            <a:r>
              <a:rPr lang="en-US" dirty="0" err="1" smtClean="0"/>
              <a:t>darueber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Lernende</a:t>
            </a:r>
            <a:r>
              <a:rPr lang="en-US" dirty="0" smtClean="0"/>
              <a:t> </a:t>
            </a:r>
            <a:r>
              <a:rPr lang="en-US" dirty="0" err="1" smtClean="0"/>
              <a:t>sollen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vorstellen</a:t>
            </a:r>
            <a:r>
              <a:rPr lang="en-US" dirty="0" smtClean="0"/>
              <a:t>,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Lied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waehlen</a:t>
            </a:r>
            <a:r>
              <a:rPr lang="en-US" dirty="0" smtClean="0"/>
              <a:t>, das </a:t>
            </a:r>
            <a:r>
              <a:rPr lang="en-US" dirty="0" err="1" smtClean="0"/>
              <a:t>oder</a:t>
            </a:r>
            <a:r>
              <a:rPr lang="en-US" dirty="0" smtClean="0"/>
              <a:t> die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ihrer</a:t>
            </a:r>
            <a:r>
              <a:rPr lang="en-US" dirty="0" smtClean="0"/>
              <a:t> Collage </a:t>
            </a:r>
            <a:r>
              <a:rPr lang="en-US" dirty="0" err="1" smtClean="0"/>
              <a:t>passt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74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Reflexion</a:t>
            </a:r>
            <a:r>
              <a:rPr lang="en-US" dirty="0" smtClean="0"/>
              <a:t> </a:t>
            </a:r>
            <a:r>
              <a:rPr lang="en-US" dirty="0" err="1" smtClean="0"/>
              <a:t>ueber</a:t>
            </a:r>
            <a:r>
              <a:rPr lang="en-US" smtClean="0"/>
              <a:t> die Situation </a:t>
            </a:r>
            <a:r>
              <a:rPr lang="en-US" dirty="0" smtClean="0"/>
              <a:t>der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Schreibaktivitaeten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Brief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Tagebuch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Phantasiegeschichte</a:t>
            </a:r>
            <a:endParaRPr lang="en-US" dirty="0" smtClean="0"/>
          </a:p>
          <a:p>
            <a:r>
              <a:rPr lang="en-US" dirty="0" smtClean="0"/>
              <a:t>4. Drama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Gedichte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4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520" y="4437112"/>
            <a:ext cx="8305800" cy="414649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Reflexion</a:t>
            </a:r>
            <a:r>
              <a:rPr lang="en-US" sz="4800" dirty="0" smtClean="0"/>
              <a:t> </a:t>
            </a:r>
            <a:r>
              <a:rPr lang="en-US" sz="4800" dirty="0" err="1" smtClean="0"/>
              <a:t>ueber</a:t>
            </a:r>
            <a:r>
              <a:rPr lang="en-US" sz="4800" dirty="0" smtClean="0"/>
              <a:t> </a:t>
            </a:r>
            <a:r>
              <a:rPr lang="en-US" sz="4800" dirty="0" err="1" smtClean="0"/>
              <a:t>sich</a:t>
            </a:r>
            <a:r>
              <a:rPr lang="en-US" sz="4800" dirty="0" smtClean="0"/>
              <a:t> </a:t>
            </a:r>
            <a:r>
              <a:rPr lang="en-US" sz="4800" dirty="0" err="1" smtClean="0"/>
              <a:t>selbst</a:t>
            </a:r>
            <a:r>
              <a:rPr lang="en-US" sz="4800" dirty="0" smtClean="0"/>
              <a:t> </a:t>
            </a:r>
            <a:r>
              <a:rPr lang="en-US" sz="4800" dirty="0" err="1" smtClean="0"/>
              <a:t>als</a:t>
            </a:r>
            <a:r>
              <a:rPr lang="en-US" sz="4800" dirty="0" smtClean="0"/>
              <a:t> Medium </a:t>
            </a:r>
            <a:r>
              <a:rPr lang="en-US" sz="4800" dirty="0" err="1" smtClean="0"/>
              <a:t>zur</a:t>
            </a:r>
            <a:r>
              <a:rPr lang="en-US" sz="4800" dirty="0" smtClean="0"/>
              <a:t> </a:t>
            </a:r>
            <a:r>
              <a:rPr lang="en-US" sz="4800" dirty="0" err="1" smtClean="0"/>
              <a:t>Kunstanalyse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Kunst</a:t>
            </a:r>
            <a:r>
              <a:rPr lang="en-US" sz="7200" dirty="0" smtClean="0"/>
              <a:t> </a:t>
            </a:r>
            <a:r>
              <a:rPr lang="en-US" sz="7200" dirty="0" err="1" smtClean="0"/>
              <a:t>als</a:t>
            </a:r>
            <a:r>
              <a:rPr lang="en-US" sz="7200" dirty="0" smtClean="0"/>
              <a:t> Medium der </a:t>
            </a:r>
            <a:r>
              <a:rPr lang="en-US" sz="7200" dirty="0" err="1" smtClean="0"/>
              <a:t>Selbstreflexion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25915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Epoche</a:t>
            </a:r>
            <a:r>
              <a:rPr lang="en-US" dirty="0" smtClean="0"/>
              <a:t>: </a:t>
            </a:r>
            <a:r>
              <a:rPr lang="en-US" dirty="0" err="1" smtClean="0"/>
              <a:t>Expressionismus</a:t>
            </a:r>
            <a:r>
              <a:rPr lang="en-US" dirty="0" smtClean="0"/>
              <a:t> (</a:t>
            </a:r>
            <a:r>
              <a:rPr lang="en-US" dirty="0" err="1" smtClean="0"/>
              <a:t>ausdrucksstarke</a:t>
            </a:r>
            <a:r>
              <a:rPr lang="en-US" dirty="0" smtClean="0"/>
              <a:t> </a:t>
            </a:r>
            <a:r>
              <a:rPr lang="en-US" dirty="0" err="1" smtClean="0"/>
              <a:t>Bilder</a:t>
            </a:r>
            <a:r>
              <a:rPr lang="en-US" dirty="0" smtClean="0"/>
              <a:t>, die </a:t>
            </a:r>
            <a:r>
              <a:rPr lang="en-US" dirty="0" err="1" smtClean="0"/>
              <a:t>die</a:t>
            </a:r>
            <a:r>
              <a:rPr lang="en-US" dirty="0" smtClean="0"/>
              <a:t> </a:t>
            </a:r>
            <a:r>
              <a:rPr lang="en-US" dirty="0" err="1" smtClean="0"/>
              <a:t>Lernenden</a:t>
            </a:r>
            <a:r>
              <a:rPr lang="en-US" dirty="0" smtClean="0"/>
              <a:t> </a:t>
            </a:r>
            <a:r>
              <a:rPr lang="en-US" dirty="0" err="1" smtClean="0"/>
              <a:t>provozieren</a:t>
            </a:r>
            <a:r>
              <a:rPr lang="en-US" dirty="0" smtClean="0"/>
              <a:t> und </a:t>
            </a:r>
            <a:r>
              <a:rPr lang="en-US" dirty="0" err="1" smtClean="0"/>
              <a:t>inspirieren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/>
          <a:p>
            <a:r>
              <a:rPr lang="en-US" dirty="0" err="1" smtClean="0"/>
              <a:t>Ziel</a:t>
            </a:r>
            <a:r>
              <a:rPr lang="en-US" dirty="0" smtClean="0"/>
              <a:t>: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verschiedenen</a:t>
            </a:r>
            <a:r>
              <a:rPr lang="en-US" dirty="0" smtClean="0"/>
              <a:t> </a:t>
            </a:r>
            <a:r>
              <a:rPr lang="en-US" dirty="0" err="1" smtClean="0"/>
              <a:t>Familiensituationen</a:t>
            </a:r>
            <a:r>
              <a:rPr lang="en-US" dirty="0" smtClean="0"/>
              <a:t> </a:t>
            </a:r>
            <a:r>
              <a:rPr lang="en-US" dirty="0" err="1" smtClean="0"/>
              <a:t>auseinandersetzen</a:t>
            </a:r>
            <a:r>
              <a:rPr lang="en-US" dirty="0" smtClean="0"/>
              <a:t> und das </a:t>
            </a:r>
            <a:r>
              <a:rPr lang="en-US" dirty="0" err="1" smtClean="0"/>
              <a:t>schriftlich</a:t>
            </a:r>
            <a:r>
              <a:rPr lang="en-US" dirty="0" smtClean="0"/>
              <a:t> </a:t>
            </a:r>
            <a:r>
              <a:rPr lang="en-US" dirty="0" err="1" smtClean="0"/>
              <a:t>abfassen</a:t>
            </a:r>
            <a:endParaRPr lang="en-US" dirty="0" smtClean="0"/>
          </a:p>
          <a:p>
            <a:r>
              <a:rPr lang="en-US" dirty="0" err="1" smtClean="0"/>
              <a:t>Zielgruppe</a:t>
            </a:r>
            <a:r>
              <a:rPr lang="en-US" dirty="0" smtClean="0"/>
              <a:t>: 3. </a:t>
            </a:r>
            <a:r>
              <a:rPr lang="en-US" dirty="0" err="1" smtClean="0"/>
              <a:t>Jahr</a:t>
            </a:r>
            <a:r>
              <a:rPr lang="en-US" dirty="0" smtClean="0"/>
              <a:t> High School, 3. Semester </a:t>
            </a:r>
            <a:r>
              <a:rPr lang="en-US" dirty="0" err="1" smtClean="0"/>
              <a:t>Uni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9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Wortigel</a:t>
            </a:r>
            <a:r>
              <a:rPr lang="en-US" dirty="0" smtClean="0"/>
              <a:t>: </a:t>
            </a:r>
            <a:r>
              <a:rPr lang="en-US" dirty="0" err="1" smtClean="0"/>
              <a:t>Familie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gehoert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endParaRPr lang="en-US" dirty="0" smtClean="0"/>
          </a:p>
          <a:p>
            <a:r>
              <a:rPr lang="en-US" dirty="0" err="1" smtClean="0"/>
              <a:t>Traditionelle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vs. </a:t>
            </a:r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40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Wortigel</a:t>
            </a:r>
            <a:r>
              <a:rPr lang="en-US" dirty="0" smtClean="0"/>
              <a:t> II: </a:t>
            </a:r>
            <a:r>
              <a:rPr lang="en-US" dirty="0" err="1"/>
              <a:t>Beziehungen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den </a:t>
            </a:r>
            <a:r>
              <a:rPr lang="en-US" dirty="0" err="1"/>
              <a:t>Familienmitgliedern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Bsp</a:t>
            </a:r>
            <a:r>
              <a:rPr lang="en-US" dirty="0" smtClean="0"/>
              <a:t>.: </a:t>
            </a:r>
            <a:r>
              <a:rPr lang="en-US" dirty="0" err="1" smtClean="0"/>
              <a:t>liebevoll</a:t>
            </a:r>
            <a:r>
              <a:rPr lang="en-US" dirty="0" smtClean="0"/>
              <a:t>, </a:t>
            </a:r>
            <a:r>
              <a:rPr lang="en-US" dirty="0" err="1" smtClean="0"/>
              <a:t>unterdrueckt</a:t>
            </a:r>
            <a:r>
              <a:rPr lang="en-US" dirty="0" smtClean="0"/>
              <a:t>, </a:t>
            </a:r>
            <a:r>
              <a:rPr lang="en-US" dirty="0" err="1" smtClean="0"/>
              <a:t>kommunal</a:t>
            </a:r>
            <a:r>
              <a:rPr lang="en-US" dirty="0" smtClean="0"/>
              <a:t>,  </a:t>
            </a:r>
            <a:r>
              <a:rPr lang="en-US" dirty="0" err="1" smtClean="0"/>
              <a:t>kompliziert</a:t>
            </a:r>
            <a:endParaRPr lang="en-US" dirty="0" smtClean="0"/>
          </a:p>
          <a:p>
            <a:r>
              <a:rPr lang="en-US" dirty="0" err="1" smtClean="0"/>
              <a:t>Spannungen</a:t>
            </a:r>
            <a:r>
              <a:rPr lang="en-US" dirty="0" smtClean="0"/>
              <a:t>, </a:t>
            </a:r>
            <a:r>
              <a:rPr lang="en-US" dirty="0" err="1" smtClean="0"/>
              <a:t>Liebe</a:t>
            </a:r>
            <a:r>
              <a:rPr lang="en-US" dirty="0" smtClean="0"/>
              <a:t>, </a:t>
            </a:r>
            <a:r>
              <a:rPr lang="en-US" dirty="0" err="1" smtClean="0"/>
              <a:t>Vertrauen</a:t>
            </a:r>
            <a:r>
              <a:rPr lang="en-US" dirty="0" smtClean="0"/>
              <a:t>, </a:t>
            </a:r>
            <a:r>
              <a:rPr lang="en-US" dirty="0" err="1" smtClean="0"/>
              <a:t>Sicherheit</a:t>
            </a:r>
            <a:r>
              <a:rPr lang="en-US" dirty="0" smtClean="0"/>
              <a:t>, </a:t>
            </a:r>
            <a:r>
              <a:rPr lang="en-US" dirty="0" err="1" smtClean="0"/>
              <a:t>Hilfe</a:t>
            </a:r>
            <a:r>
              <a:rPr lang="en-US" dirty="0" smtClean="0"/>
              <a:t>, </a:t>
            </a:r>
            <a:r>
              <a:rPr lang="en-US" dirty="0" err="1" smtClean="0"/>
              <a:t>Unterstuetzung</a:t>
            </a:r>
            <a:endParaRPr lang="en-US" dirty="0" smtClean="0"/>
          </a:p>
          <a:p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wichtig</a:t>
            </a:r>
            <a:r>
              <a:rPr lang="en-US" dirty="0"/>
              <a:t>?</a:t>
            </a:r>
          </a:p>
          <a:p>
            <a:r>
              <a:rPr lang="en-US" dirty="0" err="1" smtClean="0"/>
              <a:t>Geschlechterrollen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57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832648" cy="74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89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50214"/>
            <a:ext cx="5868664" cy="58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90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81238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04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421758" cy="67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76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75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32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171</TotalTime>
  <Words>445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Thatch</vt:lpstr>
      <vt:lpstr>Familie im Expressionismus</vt:lpstr>
      <vt:lpstr>  Epoche: Expressionismus (ausdrucksstarke Bilder, die die Lernenden provozieren und inspirieren)</vt:lpstr>
      <vt:lpstr>Wortigel: Familie</vt:lpstr>
      <vt:lpstr>Wortigel II: Beziehungen zwischen den Familienmitgliedern</vt:lpstr>
      <vt:lpstr>Slide 5</vt:lpstr>
      <vt:lpstr>Slide 6</vt:lpstr>
      <vt:lpstr>Slide 7</vt:lpstr>
      <vt:lpstr>Slide 8</vt:lpstr>
      <vt:lpstr>Slide 9</vt:lpstr>
      <vt:lpstr>Slide 10</vt:lpstr>
      <vt:lpstr>Wanderung durch die Gallerie</vt:lpstr>
      <vt:lpstr>Gruppenaktivitaeten</vt:lpstr>
      <vt:lpstr>Historischen Hintergrund erarbeiten</vt:lpstr>
      <vt:lpstr>Vertiefende Arbeit mit den Bildern</vt:lpstr>
      <vt:lpstr>Schriftliche Aktivitaeten: Ideen</vt:lpstr>
      <vt:lpstr>Slide 16</vt:lpstr>
      <vt:lpstr>Endprojekt</vt:lpstr>
      <vt:lpstr>Reflexion ueber die Situation der Familie heute</vt:lpstr>
      <vt:lpstr>Kunst als Medium der Selbstreflexion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 im Expressionismus</dc:title>
  <dc:creator>Valued Acer Customer</dc:creator>
  <cp:lastModifiedBy>pc</cp:lastModifiedBy>
  <cp:revision>18</cp:revision>
  <dcterms:created xsi:type="dcterms:W3CDTF">2013-03-03T01:19:15Z</dcterms:created>
  <dcterms:modified xsi:type="dcterms:W3CDTF">2013-05-18T03:21:46Z</dcterms:modified>
</cp:coreProperties>
</file>